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57" r:id="rId3"/>
    <p:sldId id="258" r:id="rId4"/>
    <p:sldId id="263" r:id="rId5"/>
    <p:sldId id="270" r:id="rId6"/>
    <p:sldId id="272" r:id="rId7"/>
    <p:sldId id="264" r:id="rId8"/>
    <p:sldId id="275" r:id="rId9"/>
    <p:sldId id="274" r:id="rId10"/>
    <p:sldId id="265" r:id="rId11"/>
    <p:sldId id="271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70" d="100"/>
          <a:sy n="70" d="100"/>
        </p:scale>
        <p:origin x="14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8953DA-782A-48AA-87CE-00BCEE572E43}" type="datetimeFigureOut">
              <a:rPr lang="ko-KR" altLang="en-US" smtClean="0"/>
              <a:pPr/>
              <a:t>2017-04-17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i="1" dirty="0" err="1"/>
              <a:t>Viettel</a:t>
            </a:r>
            <a:r>
              <a:rPr lang="en-US" altLang="ko-KR" i="1" dirty="0"/>
              <a:t> TV </a:t>
            </a: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Viettel</a:t>
            </a:r>
            <a:r>
              <a:rPr lang="en-US" altLang="ko-KR" dirty="0"/>
              <a:t> Telecom)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Policy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25601"/>
              </p:ext>
            </p:extLst>
          </p:nvPr>
        </p:nvGraphicFramePr>
        <p:xfrm>
          <a:off x="539552" y="2492896"/>
          <a:ext cx="7920880" cy="1854012"/>
        </p:xfrm>
        <a:graphic>
          <a:graphicData uri="http://schemas.openxmlformats.org/drawingml/2006/table">
            <a:tbl>
              <a:tblPr/>
              <a:tblGrid>
                <a:gridCol w="1391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289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90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Button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Action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Remarks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ENTER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Play Content when selected.</a:t>
                      </a:r>
                      <a:endParaRPr kumimoji="1" lang="ko-KR" altLang="en-US" sz="1100" b="0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UP/DOWN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Move highlight to up or down</a:t>
                      </a:r>
                      <a:endParaRPr kumimoji="1" lang="ko-KR" altLang="en-US" sz="1100" b="0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LEFT/RIGHT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Move highlight to left or right</a:t>
                      </a:r>
                      <a:endParaRPr kumimoji="1" lang="ko-KR" altLang="en-US" sz="1100" b="0" i="1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  <a:cs typeface="+mn-cs"/>
                        </a:rPr>
                        <a:t>RETURN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  <a:cs typeface="+mn-cs"/>
                        </a:rPr>
                        <a:t>Move to previous page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  <a:cs typeface="+mn-cs"/>
                        </a:rPr>
                        <a:t>EXIT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  <a:cs typeface="+mn-cs"/>
                        </a:rPr>
                        <a:t>Close the app and show broadcasting channel</a:t>
                      </a:r>
                      <a:endParaRPr kumimoji="1" lang="ko-KR" altLang="en-US" sz="1100" b="0" i="1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change languages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754612"/>
              </p:ext>
            </p:extLst>
          </p:nvPr>
        </p:nvGraphicFramePr>
        <p:xfrm>
          <a:off x="467544" y="1935163"/>
          <a:ext cx="8219256" cy="1095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71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Items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How to</a:t>
                      </a:r>
                      <a:r>
                        <a:rPr lang="en-US" altLang="ko-KR" sz="1400" baseline="0" dirty="0"/>
                        <a:t> change languages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altLang="ko-KR" sz="1400" i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 languages are not supported</a:t>
                      </a:r>
                      <a:endParaRPr kumimoji="0" lang="ko-KR" altLang="ko-KR" sz="1400" i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Revision History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38278"/>
              </p:ext>
            </p:extLst>
          </p:nvPr>
        </p:nvGraphicFramePr>
        <p:xfrm>
          <a:off x="457200" y="1935163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96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1.0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2016.11.17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i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HoangCH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.0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2017.04.16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New </a:t>
                      </a:r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version for </a:t>
                      </a:r>
                      <a:r>
                        <a:rPr lang="en-US" altLang="ko-KR" i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Viettel</a:t>
                      </a:r>
                      <a:r>
                        <a:rPr lang="en-US" altLang="ko-KR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TV 2.0.0</a:t>
                      </a:r>
                      <a:endParaRPr lang="en-US" altLang="ko-KR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HoangCH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 Structure</a:t>
            </a:r>
          </a:p>
          <a:p>
            <a:r>
              <a:rPr lang="en-US" altLang="ko-KR" dirty="0"/>
              <a:t>Usage Scenario</a:t>
            </a:r>
          </a:p>
          <a:p>
            <a:r>
              <a:rPr lang="en-US" altLang="ko-KR" dirty="0"/>
              <a:t>Menu &amp; function description</a:t>
            </a:r>
          </a:p>
          <a:p>
            <a:r>
              <a:rPr lang="en-US" altLang="ko-KR" dirty="0"/>
              <a:t>Key policy</a:t>
            </a:r>
          </a:p>
          <a:p>
            <a:r>
              <a:rPr lang="en-US" altLang="ko-KR" dirty="0"/>
              <a:t>How to change languages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Structure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3" name="내용 개체 틀 32"/>
          <p:cNvGrpSpPr>
            <a:grpSpLocks noGrp="1"/>
          </p:cNvGrpSpPr>
          <p:nvPr/>
        </p:nvGrpSpPr>
        <p:grpSpPr>
          <a:xfrm>
            <a:off x="405542" y="2024333"/>
            <a:ext cx="8231929" cy="4479776"/>
            <a:chOff x="71406" y="357167"/>
            <a:chExt cx="8784195" cy="4857785"/>
          </a:xfrm>
        </p:grpSpPr>
        <p:sp>
          <p:nvSpPr>
            <p:cNvPr id="34" name="직사각형 33"/>
            <p:cNvSpPr/>
            <p:nvPr/>
          </p:nvSpPr>
          <p:spPr>
            <a:xfrm>
              <a:off x="71406" y="1305502"/>
              <a:ext cx="1500198" cy="60365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Menu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82010" y="1305502"/>
              <a:ext cx="1500198" cy="60365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VOD Category </a:t>
              </a:r>
              <a:r>
                <a:rPr lang="en-US" altLang="ko-KR" sz="1200" dirty="0">
                  <a:solidFill>
                    <a:schemeClr val="tx1"/>
                  </a:solidFill>
                </a:rPr>
                <a:t>List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>
              <a:stCxn id="34" idx="3"/>
              <a:endCxn id="40" idx="1"/>
            </p:cNvCxnSpPr>
            <p:nvPr/>
          </p:nvCxnSpPr>
          <p:spPr>
            <a:xfrm>
              <a:off x="1571604" y="1607331"/>
              <a:ext cx="1210406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2" idx="3"/>
              <a:endCxn id="39" idx="1"/>
            </p:cNvCxnSpPr>
            <p:nvPr/>
          </p:nvCxnSpPr>
          <p:spPr>
            <a:xfrm>
              <a:off x="1576270" y="4418521"/>
              <a:ext cx="3786342" cy="1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rot="5400000">
              <a:off x="-293514" y="2786059"/>
              <a:ext cx="48577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5400000">
              <a:off x="2395849" y="2786059"/>
              <a:ext cx="48577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5400000">
              <a:off x="4854693" y="2786060"/>
              <a:ext cx="485778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0"/>
            <p:cNvSpPr txBox="1"/>
            <p:nvPr/>
          </p:nvSpPr>
          <p:spPr>
            <a:xfrm>
              <a:off x="428596" y="642918"/>
              <a:ext cx="9685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dirty="0"/>
                <a:t>1</a:t>
              </a:r>
              <a:r>
                <a:rPr lang="en-US" altLang="ko-KR" sz="1500" baseline="30000" dirty="0"/>
                <a:t>st</a:t>
              </a:r>
              <a:r>
                <a:rPr lang="en-US" altLang="ko-KR" sz="1500" dirty="0"/>
                <a:t> depth</a:t>
              </a:r>
              <a:endParaRPr lang="ko-KR" altLang="en-US" sz="1500" dirty="0"/>
            </a:p>
          </p:txBody>
        </p:sp>
        <p:sp>
          <p:nvSpPr>
            <p:cNvPr id="59" name="TextBox 52"/>
            <p:cNvSpPr txBox="1"/>
            <p:nvPr/>
          </p:nvSpPr>
          <p:spPr>
            <a:xfrm>
              <a:off x="3305234" y="642918"/>
              <a:ext cx="990611" cy="350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dirty="0"/>
                <a:t>2</a:t>
              </a:r>
              <a:r>
                <a:rPr lang="en-US" altLang="ko-KR" sz="1500" baseline="30000" dirty="0" smtClean="0"/>
                <a:t>rd</a:t>
              </a:r>
              <a:r>
                <a:rPr lang="en-US" altLang="ko-KR" sz="1500" dirty="0" smtClean="0"/>
                <a:t> </a:t>
              </a:r>
              <a:r>
                <a:rPr lang="en-US" altLang="ko-KR" sz="1500" dirty="0"/>
                <a:t>depth</a:t>
              </a:r>
              <a:endParaRPr lang="ko-KR" altLang="en-US" sz="1500" dirty="0"/>
            </a:p>
          </p:txBody>
        </p:sp>
        <p:sp>
          <p:nvSpPr>
            <p:cNvPr id="60" name="TextBox 53"/>
            <p:cNvSpPr txBox="1"/>
            <p:nvPr/>
          </p:nvSpPr>
          <p:spPr>
            <a:xfrm>
              <a:off x="6072198" y="642918"/>
              <a:ext cx="982059" cy="350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dirty="0"/>
                <a:t>3</a:t>
              </a:r>
              <a:r>
                <a:rPr lang="en-US" altLang="ko-KR" sz="1500" baseline="30000" dirty="0" smtClean="0"/>
                <a:t>th</a:t>
              </a:r>
              <a:r>
                <a:rPr lang="en-US" altLang="ko-KR" sz="1500" dirty="0" smtClean="0"/>
                <a:t> </a:t>
              </a:r>
              <a:r>
                <a:rPr lang="en-US" altLang="ko-KR" sz="1500" dirty="0"/>
                <a:t>depth</a:t>
              </a:r>
              <a:endParaRPr lang="ko-KR" altLang="en-US" sz="1500" dirty="0"/>
            </a:p>
          </p:txBody>
        </p:sp>
        <p:sp>
          <p:nvSpPr>
            <p:cNvPr id="61" name="TextBox 54"/>
            <p:cNvSpPr txBox="1"/>
            <p:nvPr/>
          </p:nvSpPr>
          <p:spPr>
            <a:xfrm>
              <a:off x="7858148" y="642918"/>
              <a:ext cx="997453" cy="350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dirty="0"/>
                <a:t>4</a:t>
              </a:r>
              <a:r>
                <a:rPr lang="en-US" altLang="ko-KR" sz="1500" baseline="30000" dirty="0" smtClean="0"/>
                <a:t>th</a:t>
              </a:r>
              <a:r>
                <a:rPr lang="en-US" altLang="ko-KR" sz="1500" dirty="0" smtClean="0"/>
                <a:t> </a:t>
              </a:r>
              <a:r>
                <a:rPr lang="en-US" altLang="ko-KR" sz="1500" dirty="0"/>
                <a:t>depth</a:t>
              </a:r>
              <a:endParaRPr lang="ko-KR" altLang="en-US" sz="1500" dirty="0"/>
            </a:p>
          </p:txBody>
        </p:sp>
      </p:grpSp>
      <p:sp>
        <p:nvSpPr>
          <p:cNvPr id="32" name="직사각형 33"/>
          <p:cNvSpPr/>
          <p:nvPr/>
        </p:nvSpPr>
        <p:spPr>
          <a:xfrm>
            <a:off x="409915" y="5446007"/>
            <a:ext cx="1405880" cy="64728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VOD &amp; Channel </a:t>
            </a:r>
            <a:r>
              <a:rPr lang="en-US" altLang="ko-KR" sz="1200" dirty="0" smtClean="0">
                <a:solidFill>
                  <a:schemeClr val="tx1"/>
                </a:solidFill>
              </a:rPr>
              <a:t>Slideshows ( Hot &amp; new contents)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33"/>
          <p:cNvSpPr/>
          <p:nvPr/>
        </p:nvSpPr>
        <p:spPr>
          <a:xfrm>
            <a:off x="349308" y="4176903"/>
            <a:ext cx="1518348" cy="64504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</a:t>
            </a:r>
            <a:r>
              <a:rPr lang="en-US" altLang="ko-KR" sz="1200" dirty="0" smtClean="0">
                <a:solidFill>
                  <a:schemeClr val="tx1"/>
                </a:solidFill>
              </a:rPr>
              <a:t>potlight Contents (Recommended Contents)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44"/>
          <p:cNvCxnSpPr>
            <a:stCxn id="37" idx="3"/>
            <a:endCxn id="49" idx="1"/>
          </p:cNvCxnSpPr>
          <p:nvPr/>
        </p:nvCxnSpPr>
        <p:spPr>
          <a:xfrm>
            <a:off x="4330597" y="4500099"/>
            <a:ext cx="3231879" cy="44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39"/>
          <p:cNvSpPr/>
          <p:nvPr/>
        </p:nvSpPr>
        <p:spPr>
          <a:xfrm>
            <a:off x="5364088" y="2898873"/>
            <a:ext cx="1405880" cy="55668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VOD </a:t>
            </a:r>
            <a:r>
              <a:rPr lang="en-US" altLang="ko-KR" sz="1200" dirty="0" smtClean="0">
                <a:solidFill>
                  <a:schemeClr val="tx1"/>
                </a:solidFill>
              </a:rPr>
              <a:t>Details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직사각형 39"/>
          <p:cNvSpPr/>
          <p:nvPr/>
        </p:nvSpPr>
        <p:spPr>
          <a:xfrm>
            <a:off x="7562476" y="2893646"/>
            <a:ext cx="1405880" cy="5619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VOD Video Playback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44"/>
          <p:cNvCxnSpPr>
            <a:stCxn id="65" idx="3"/>
            <a:endCxn id="66" idx="1"/>
          </p:cNvCxnSpPr>
          <p:nvPr/>
        </p:nvCxnSpPr>
        <p:spPr>
          <a:xfrm flipV="1">
            <a:off x="6769968" y="3174601"/>
            <a:ext cx="792508" cy="261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9"/>
          <p:cNvSpPr/>
          <p:nvPr/>
        </p:nvSpPr>
        <p:spPr>
          <a:xfrm>
            <a:off x="2924717" y="4176903"/>
            <a:ext cx="1405880" cy="64639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Channel List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44"/>
          <p:cNvCxnSpPr>
            <a:stCxn id="62" idx="0"/>
            <a:endCxn id="34" idx="2"/>
          </p:cNvCxnSpPr>
          <p:nvPr/>
        </p:nvCxnSpPr>
        <p:spPr>
          <a:xfrm flipV="1">
            <a:off x="1108482" y="3455556"/>
            <a:ext cx="0" cy="72134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44"/>
          <p:cNvCxnSpPr>
            <a:stCxn id="62" idx="2"/>
            <a:endCxn id="32" idx="0"/>
          </p:cNvCxnSpPr>
          <p:nvPr/>
        </p:nvCxnSpPr>
        <p:spPr>
          <a:xfrm>
            <a:off x="1108482" y="4821950"/>
            <a:ext cx="4373" cy="624057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9"/>
          <p:cNvSpPr/>
          <p:nvPr/>
        </p:nvSpPr>
        <p:spPr>
          <a:xfrm>
            <a:off x="5364088" y="5447017"/>
            <a:ext cx="1405880" cy="64549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VOD Details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39"/>
          <p:cNvSpPr/>
          <p:nvPr/>
        </p:nvSpPr>
        <p:spPr>
          <a:xfrm>
            <a:off x="7562476" y="5445224"/>
            <a:ext cx="1405880" cy="64549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VOD Video Playback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4"/>
          <p:cNvCxnSpPr>
            <a:stCxn id="34" idx="3"/>
            <a:endCxn id="37" idx="1"/>
          </p:cNvCxnSpPr>
          <p:nvPr/>
        </p:nvCxnSpPr>
        <p:spPr>
          <a:xfrm>
            <a:off x="1811422" y="3177215"/>
            <a:ext cx="1113295" cy="132288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39"/>
          <p:cNvSpPr/>
          <p:nvPr/>
        </p:nvSpPr>
        <p:spPr>
          <a:xfrm>
            <a:off x="7562476" y="4177799"/>
            <a:ext cx="1405880" cy="64549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Channel Video Playback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44"/>
          <p:cNvCxnSpPr>
            <a:stCxn id="40" idx="3"/>
            <a:endCxn id="65" idx="1"/>
          </p:cNvCxnSpPr>
          <p:nvPr/>
        </p:nvCxnSpPr>
        <p:spPr>
          <a:xfrm>
            <a:off x="4351609" y="3177215"/>
            <a:ext cx="1012479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47"/>
          <p:cNvCxnSpPr>
            <a:stCxn id="32" idx="3"/>
            <a:endCxn id="49" idx="1"/>
          </p:cNvCxnSpPr>
          <p:nvPr/>
        </p:nvCxnSpPr>
        <p:spPr>
          <a:xfrm flipV="1">
            <a:off x="1815795" y="4500547"/>
            <a:ext cx="5746681" cy="126910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44"/>
          <p:cNvCxnSpPr>
            <a:stCxn id="39" idx="3"/>
            <a:endCxn id="42" idx="1"/>
          </p:cNvCxnSpPr>
          <p:nvPr/>
        </p:nvCxnSpPr>
        <p:spPr>
          <a:xfrm flipV="1">
            <a:off x="6769968" y="5767972"/>
            <a:ext cx="792508" cy="1793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Usage Scenario</a:t>
            </a:r>
            <a:r>
              <a:rPr lang="en-US" altLang="ko-KR" i="1" dirty="0">
                <a:solidFill>
                  <a:schemeClr val="accent5">
                    <a:lumMod val="75000"/>
                  </a:schemeClr>
                </a:solidFill>
              </a:rPr>
              <a:t> – Browser, Login and Play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608" y="2564904"/>
            <a:ext cx="172819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Browsing VOD or TV Channel</a:t>
            </a:r>
            <a:endParaRPr lang="vi-VN" dirty="0"/>
          </a:p>
        </p:txBody>
      </p:sp>
      <p:sp>
        <p:nvSpPr>
          <p:cNvPr id="6" name="Rectangle 5"/>
          <p:cNvSpPr/>
          <p:nvPr/>
        </p:nvSpPr>
        <p:spPr>
          <a:xfrm>
            <a:off x="3563888" y="2564904"/>
            <a:ext cx="240595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selected VOD or TV Channel</a:t>
            </a:r>
            <a:endParaRPr lang="vi-VN" dirty="0"/>
          </a:p>
        </p:txBody>
      </p:sp>
      <p:sp>
        <p:nvSpPr>
          <p:cNvPr id="7" name="Rectangle 6"/>
          <p:cNvSpPr/>
          <p:nvPr/>
        </p:nvSpPr>
        <p:spPr>
          <a:xfrm>
            <a:off x="6444208" y="2564904"/>
            <a:ext cx="201622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Enter Key to Play</a:t>
            </a:r>
            <a:endParaRPr lang="vi-VN" dirty="0"/>
          </a:p>
        </p:txBody>
      </p:sp>
      <p:sp>
        <p:nvSpPr>
          <p:cNvPr id="8" name="Rectangle 7"/>
          <p:cNvSpPr/>
          <p:nvPr/>
        </p:nvSpPr>
        <p:spPr>
          <a:xfrm>
            <a:off x="1043608" y="3933056"/>
            <a:ext cx="172819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</a:t>
            </a:r>
            <a:r>
              <a:rPr lang="en-US" dirty="0"/>
              <a:t>Login 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3563888" y="3933056"/>
            <a:ext cx="240595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the content when login successfully</a:t>
            </a:r>
            <a:endParaRPr lang="vi-VN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2771800" y="299695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5969844" y="2996952"/>
            <a:ext cx="474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8" idx="1"/>
          </p:cNvCxnSpPr>
          <p:nvPr/>
        </p:nvCxnSpPr>
        <p:spPr>
          <a:xfrm flipH="1">
            <a:off x="1043608" y="2996952"/>
            <a:ext cx="7416824" cy="1368152"/>
          </a:xfrm>
          <a:prstGeom prst="bentConnector5">
            <a:avLst>
              <a:gd name="adj1" fmla="val -3082"/>
              <a:gd name="adj2" fmla="val 50000"/>
              <a:gd name="adj3" fmla="val 1030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2771800" y="436510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Usage Scenario</a:t>
            </a:r>
            <a:r>
              <a:rPr lang="en-US" altLang="ko-KR" i="1" dirty="0">
                <a:solidFill>
                  <a:schemeClr val="accent5">
                    <a:lumMod val="75000"/>
                  </a:schemeClr>
                </a:solidFill>
              </a:rPr>
              <a:t> – </a:t>
            </a:r>
            <a:r>
              <a:rPr lang="en-US" altLang="ko-KR" i="1" dirty="0" smtClean="0">
                <a:solidFill>
                  <a:schemeClr val="accent5">
                    <a:lumMod val="75000"/>
                  </a:schemeClr>
                </a:solidFill>
              </a:rPr>
              <a:t>Purchasing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The Application doesn’t support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purchasing at the moment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. User have to purchase package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service and contents via Smart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Phone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application of </a:t>
            </a:r>
            <a:r>
              <a:rPr lang="en-US" altLang="ko-KR" sz="2400" i="1" dirty="0" err="1" smtClean="0">
                <a:solidFill>
                  <a:schemeClr val="accent5">
                    <a:lumMod val="75000"/>
                  </a:schemeClr>
                </a:solidFill>
              </a:rPr>
              <a:t>Viettel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TV </a:t>
            </a:r>
            <a:endParaRPr lang="en-US" altLang="ko-KR" sz="2400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Some contents cannot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be play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on Smart TV Application,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at that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case the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application will show a message inform the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. User needs to buy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STB Device </a:t>
            </a:r>
            <a:r>
              <a:rPr lang="en-US" altLang="ko-KR" sz="2400" i="1" dirty="0">
                <a:solidFill>
                  <a:schemeClr val="accent5">
                    <a:lumMod val="75000"/>
                  </a:schemeClr>
                </a:solidFill>
              </a:rPr>
              <a:t>to watch </a:t>
            </a:r>
            <a:r>
              <a:rPr lang="en-US" altLang="ko-KR" sz="2400" i="1" dirty="0" smtClean="0">
                <a:solidFill>
                  <a:schemeClr val="accent5">
                    <a:lumMod val="75000"/>
                  </a:schemeClr>
                </a:solidFill>
              </a:rPr>
              <a:t>these </a:t>
            </a:r>
            <a:r>
              <a:rPr lang="en-US" altLang="ko-KR" sz="2400" i="1" dirty="0" err="1" smtClean="0">
                <a:solidFill>
                  <a:schemeClr val="accent5">
                    <a:lumMod val="75000"/>
                  </a:schemeClr>
                </a:solidFill>
              </a:rPr>
              <a:t>contetns</a:t>
            </a:r>
            <a:endParaRPr lang="ko-KR" altLang="en-US"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Menu &amp; function description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" y="1844824"/>
            <a:ext cx="4447909" cy="2501949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7" y="1844824"/>
            <a:ext cx="4447909" cy="2501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" y="4366247"/>
            <a:ext cx="4450466" cy="250338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7" y="4391086"/>
            <a:ext cx="4447909" cy="2501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Menu &amp; function description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" y="2511228"/>
            <a:ext cx="4447909" cy="2501948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8" y="2511228"/>
            <a:ext cx="4447907" cy="25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Menu &amp; function description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802679"/>
              </p:ext>
            </p:extLst>
          </p:nvPr>
        </p:nvGraphicFramePr>
        <p:xfrm>
          <a:off x="457200" y="1935163"/>
          <a:ext cx="8229600" cy="580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/>
                <a:gridCol w="2952328"/>
                <a:gridCol w="4330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Element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Spotlight</a:t>
                      </a:r>
                      <a:r>
                        <a:rPr lang="en-US" baseline="0" dirty="0" smtClean="0"/>
                        <a:t> Contents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recommendation</a:t>
                      </a:r>
                      <a:r>
                        <a:rPr lang="en-US" baseline="0" dirty="0" smtClean="0"/>
                        <a:t> contents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Chanel  slideshow &amp; </a:t>
                      </a:r>
                      <a:r>
                        <a:rPr lang="en-US" dirty="0" smtClean="0"/>
                        <a:t>Hot &amp; new VOD slideshow</a:t>
                      </a:r>
                      <a:endParaRPr lang="vi-VN" dirty="0" smtClean="0"/>
                    </a:p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list of channels and hot &amp; new </a:t>
                      </a:r>
                      <a:r>
                        <a:rPr lang="en-US" dirty="0" err="1" smtClean="0"/>
                        <a:t>vod</a:t>
                      </a:r>
                      <a:r>
                        <a:rPr lang="en-US" dirty="0" smtClean="0"/>
                        <a:t> contents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Homepage </a:t>
                      </a:r>
                      <a:r>
                        <a:rPr lang="en-US" dirty="0" smtClean="0"/>
                        <a:t>Menu Item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to Homepage ( spotlight )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Channel </a:t>
                      </a:r>
                      <a:r>
                        <a:rPr lang="en-US" dirty="0" smtClean="0"/>
                        <a:t>Menu Item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 to channel categories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Vod</a:t>
                      </a:r>
                      <a:r>
                        <a:rPr lang="en-US" dirty="0" smtClean="0"/>
                        <a:t> Category Menu Item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go</a:t>
                      </a:r>
                      <a:r>
                        <a:rPr lang="en-US" baseline="0" dirty="0" smtClean="0"/>
                        <a:t> VOD category page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 VOD Category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Show sub VOD Categories</a:t>
                      </a:r>
                      <a:endParaRPr lang="vi-VN" dirty="0" smtClean="0"/>
                    </a:p>
                    <a:p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VOD</a:t>
                      </a:r>
                      <a:r>
                        <a:rPr lang="en-US" baseline="0" dirty="0" smtClean="0"/>
                        <a:t> List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VOD list of Sub</a:t>
                      </a:r>
                      <a:r>
                        <a:rPr lang="en-US" baseline="0" dirty="0" smtClean="0"/>
                        <a:t> categories of categories selected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Category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list of channel</a:t>
                      </a:r>
                      <a:r>
                        <a:rPr lang="en-US" baseline="0" dirty="0" smtClean="0"/>
                        <a:t> category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 Item list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list</a:t>
                      </a:r>
                      <a:r>
                        <a:rPr lang="en-US" baseline="0" dirty="0" smtClean="0"/>
                        <a:t> of channel service item of selected channel category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VOD Details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VOD details of a selected</a:t>
                      </a:r>
                      <a:r>
                        <a:rPr lang="en-US" baseline="0" dirty="0" smtClean="0"/>
                        <a:t> VOD</a:t>
                      </a:r>
                      <a:endParaRPr lang="vi-V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Related Contents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related VODs of selected VOD</a:t>
                      </a:r>
                      <a:endParaRPr lang="vi-V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439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3392</TotalTime>
  <Words>361</Words>
  <Application>Microsoft Office PowerPoint</Application>
  <PresentationFormat>On-screen Show (4:3)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Century Gothic</vt:lpstr>
      <vt:lpstr>Constantia</vt:lpstr>
      <vt:lpstr>돋움</vt:lpstr>
      <vt:lpstr>HY중고딕</vt:lpstr>
      <vt:lpstr>HY신명조</vt:lpstr>
      <vt:lpstr>Times New Roman</vt:lpstr>
      <vt:lpstr>Wingdings 2</vt:lpstr>
      <vt:lpstr>흐름</vt:lpstr>
      <vt:lpstr>Viettel TV Description</vt:lpstr>
      <vt:lpstr>Revision History</vt:lpstr>
      <vt:lpstr>Contents</vt:lpstr>
      <vt:lpstr>UI Structure</vt:lpstr>
      <vt:lpstr>Usage Scenario – Browser, Login and Play</vt:lpstr>
      <vt:lpstr>Usage Scenario – Purchasing</vt:lpstr>
      <vt:lpstr>Menu &amp; function description</vt:lpstr>
      <vt:lpstr>Menu &amp; function description</vt:lpstr>
      <vt:lpstr>Menu &amp; function description</vt:lpstr>
      <vt:lpstr>Key Policy</vt:lpstr>
      <vt:lpstr>How to change languages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MyPC</cp:lastModifiedBy>
  <cp:revision>75</cp:revision>
  <dcterms:created xsi:type="dcterms:W3CDTF">2012-04-25T04:15:24Z</dcterms:created>
  <dcterms:modified xsi:type="dcterms:W3CDTF">2017-04-17T03:48:18Z</dcterms:modified>
</cp:coreProperties>
</file>